
<file path=[Content_Types].xml><?xml version="1.0" encoding="utf-8"?>
<Types xmlns="http://schemas.openxmlformats.org/package/2006/content-types">
  <Default Extension="avi" ContentType="video/x-msvideo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59" r:id="rId6"/>
    <p:sldId id="262" r:id="rId7"/>
    <p:sldId id="261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avi>
</file>

<file path=ppt/media/media2.avi>
</file>

<file path=ppt/media/media3.avi>
</file>

<file path=ppt/media/media4.avi>
</file>

<file path=ppt/media/media5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4888c30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4888c30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4888c30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4888c30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8610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4888c30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4888c30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0653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2021.08.05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YOLOv5 + DeepSORT </a:t>
            </a:r>
            <a:r>
              <a:rPr lang="en-US" altLang="ko" dirty="0"/>
              <a:t>in</a:t>
            </a:r>
            <a:r>
              <a:rPr lang="ko" dirty="0"/>
              <a:t> 2D</a:t>
            </a:r>
            <a:r>
              <a:rPr lang="en-US" altLang="ko" dirty="0"/>
              <a:t> images</a:t>
            </a:r>
            <a:endParaRPr dirty="0"/>
          </a:p>
        </p:txBody>
      </p:sp>
      <p:pic>
        <p:nvPicPr>
          <p:cNvPr id="3" name="2d">
            <a:hlinkClick r:id="" action="ppaction://media"/>
            <a:extLst>
              <a:ext uri="{FF2B5EF4-FFF2-40B4-BE49-F238E27FC236}">
                <a16:creationId xmlns:a16="http://schemas.microsoft.com/office/drawing/2014/main" id="{6A810DC8-A8CE-4EA1-9577-C901E8360D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700" y="1017725"/>
            <a:ext cx="6858000" cy="38576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YOLOv5 + DeepSORT </a:t>
            </a:r>
            <a:r>
              <a:rPr lang="en-US" altLang="ko" dirty="0"/>
              <a:t>in</a:t>
            </a:r>
            <a:r>
              <a:rPr lang="ko" dirty="0"/>
              <a:t> </a:t>
            </a:r>
            <a:r>
              <a:rPr lang="en-US" altLang="ko" dirty="0"/>
              <a:t>focal planes</a:t>
            </a:r>
            <a:endParaRPr dirty="0"/>
          </a:p>
        </p:txBody>
      </p:sp>
      <p:pic>
        <p:nvPicPr>
          <p:cNvPr id="2" name="result">
            <a:hlinkClick r:id="" action="ppaction://media"/>
            <a:extLst>
              <a:ext uri="{FF2B5EF4-FFF2-40B4-BE49-F238E27FC236}">
                <a16:creationId xmlns:a16="http://schemas.microsoft.com/office/drawing/2014/main" id="{2C69D77A-C88A-43AC-95E3-0C489E6031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0517" y="1017725"/>
            <a:ext cx="6984912" cy="392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84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YOLOv5 + DeepSORT </a:t>
            </a:r>
            <a:r>
              <a:rPr lang="en-US" altLang="ko" dirty="0"/>
              <a:t>in</a:t>
            </a:r>
            <a:r>
              <a:rPr lang="ko" dirty="0"/>
              <a:t> </a:t>
            </a:r>
            <a:r>
              <a:rPr lang="en-US" altLang="ko" dirty="0"/>
              <a:t>focal planes</a:t>
            </a:r>
            <a:endParaRPr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32A425-40C0-4096-969C-A30F6A5D4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75" y="1017725"/>
            <a:ext cx="4847402" cy="3887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34876D-7C4D-4173-B768-8C90C085F0C5}"/>
              </a:ext>
            </a:extLst>
          </p:cNvPr>
          <p:cNvSpPr txBox="1"/>
          <p:nvPr/>
        </p:nvSpPr>
        <p:spPr>
          <a:xfrm>
            <a:off x="5688108" y="1364877"/>
            <a:ext cx="305920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591 frame 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모든 객체를 잃어서 전체 </a:t>
            </a:r>
            <a:r>
              <a:rPr lang="ko-KR" altLang="en-US" dirty="0" err="1"/>
              <a:t>포컬플레인을</a:t>
            </a:r>
            <a:r>
              <a:rPr lang="ko-KR" altLang="en-US" dirty="0"/>
              <a:t> 재탐색하기에 시간이 오래 소요됨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한 프레임당 걸리는 시간 </a:t>
            </a:r>
            <a:r>
              <a:rPr lang="en-US" altLang="ko-KR" dirty="0"/>
              <a:t>: 3.34 </a:t>
            </a:r>
            <a:r>
              <a:rPr lang="ko-KR" altLang="en-US" dirty="0"/>
              <a:t>초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전체 걸린 시간 </a:t>
            </a:r>
            <a:r>
              <a:rPr lang="en-US" altLang="ko-KR" dirty="0"/>
              <a:t>: 5750</a:t>
            </a:r>
            <a:r>
              <a:rPr lang="ko-KR" altLang="en-US" dirty="0"/>
              <a:t>초 </a:t>
            </a:r>
            <a:r>
              <a:rPr lang="en-US" altLang="ko-KR" dirty="0"/>
              <a:t>(95</a:t>
            </a:r>
            <a:r>
              <a:rPr lang="ko-KR" altLang="en-US" dirty="0"/>
              <a:t>분</a:t>
            </a:r>
            <a:r>
              <a:rPr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프레임 범위 </a:t>
            </a:r>
            <a:r>
              <a:rPr lang="en-US" altLang="ko-KR" dirty="0"/>
              <a:t>: 1 – 989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포컬</a:t>
            </a:r>
            <a:r>
              <a:rPr lang="ko-KR" altLang="en-US" dirty="0"/>
              <a:t> 플레인 범위 </a:t>
            </a:r>
            <a:r>
              <a:rPr lang="en-US" altLang="ko-KR" dirty="0"/>
              <a:t>: 10-60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053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71A65E-F855-4C88-B75E-B79B024AF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err="1"/>
              <a:t>SiamRPN</a:t>
            </a:r>
            <a:r>
              <a:rPr lang="en-US" altLang="ko-KR" dirty="0"/>
              <a:t>++ in focal images – </a:t>
            </a:r>
            <a:r>
              <a:rPr lang="ko-KR" altLang="en-US" dirty="0"/>
              <a:t>발 </a:t>
            </a:r>
            <a:r>
              <a:rPr lang="ko-KR" altLang="en-US" dirty="0" err="1"/>
              <a:t>트래킹</a:t>
            </a:r>
            <a:r>
              <a:rPr lang="ko-KR" altLang="en-US" dirty="0"/>
              <a:t> </a:t>
            </a:r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F911E1-D90B-4BF2-8294-D4983763A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87352" y="1102659"/>
            <a:ext cx="2444947" cy="3466216"/>
          </a:xfrm>
        </p:spPr>
        <p:txBody>
          <a:bodyPr/>
          <a:lstStyle/>
          <a:p>
            <a:pPr marL="114300" indent="0">
              <a:buNone/>
            </a:pPr>
            <a:r>
              <a:rPr lang="ko-KR" altLang="en-US" dirty="0"/>
              <a:t>두번째 기둥을 통과 하지 못함</a:t>
            </a:r>
            <a:endParaRPr lang="en-US" altLang="ko-KR" dirty="0"/>
          </a:p>
        </p:txBody>
      </p:sp>
      <p:pic>
        <p:nvPicPr>
          <p:cNvPr id="4" name="result">
            <a:hlinkClick r:id="" action="ppaction://media"/>
            <a:extLst>
              <a:ext uri="{FF2B5EF4-FFF2-40B4-BE49-F238E27FC236}">
                <a16:creationId xmlns:a16="http://schemas.microsoft.com/office/drawing/2014/main" id="{DA369281-2DE7-49C7-8941-0A799E79F8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700" y="1152475"/>
            <a:ext cx="5907434" cy="332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97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71A65E-F855-4C88-B75E-B79B024AF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err="1"/>
              <a:t>SiamRPN</a:t>
            </a:r>
            <a:r>
              <a:rPr lang="en-US" altLang="ko-KR" dirty="0"/>
              <a:t>++ in focal images – </a:t>
            </a:r>
            <a:r>
              <a:rPr lang="ko-KR" altLang="en-US" dirty="0"/>
              <a:t>발 </a:t>
            </a:r>
            <a:r>
              <a:rPr lang="ko-KR" altLang="en-US" dirty="0" err="1"/>
              <a:t>트래킹</a:t>
            </a:r>
            <a:r>
              <a:rPr lang="ko-KR" altLang="en-US" dirty="0"/>
              <a:t> </a:t>
            </a:r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F911E1-D90B-4BF2-8294-D4983763A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49570" y="1109718"/>
            <a:ext cx="2182729" cy="3459157"/>
          </a:xfrm>
        </p:spPr>
        <p:txBody>
          <a:bodyPr/>
          <a:lstStyle/>
          <a:p>
            <a:pPr marL="114300" indent="0">
              <a:buNone/>
            </a:pPr>
            <a:endParaRPr lang="en-US" altLang="ko-KR" dirty="0"/>
          </a:p>
        </p:txBody>
      </p:sp>
      <p:pic>
        <p:nvPicPr>
          <p:cNvPr id="4" name="result">
            <a:hlinkClick r:id="" action="ppaction://media"/>
            <a:extLst>
              <a:ext uri="{FF2B5EF4-FFF2-40B4-BE49-F238E27FC236}">
                <a16:creationId xmlns:a16="http://schemas.microsoft.com/office/drawing/2014/main" id="{1A57620C-5516-4B36-AC0D-95B230FE77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700" y="1152475"/>
            <a:ext cx="6149612" cy="345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1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71A65E-F855-4C88-B75E-B79B024AF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err="1"/>
              <a:t>SiamRPN</a:t>
            </a:r>
            <a:r>
              <a:rPr lang="en-US" altLang="ko-KR" dirty="0"/>
              <a:t>++ in focal images – </a:t>
            </a:r>
            <a:r>
              <a:rPr lang="ko-KR" altLang="en-US" dirty="0"/>
              <a:t>발 제외 </a:t>
            </a:r>
            <a:r>
              <a:rPr lang="ko-KR" altLang="en-US" dirty="0" err="1"/>
              <a:t>트래킹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F911E1-D90B-4BF2-8294-D4983763A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47864" y="1152475"/>
            <a:ext cx="2384435" cy="3416400"/>
          </a:xfrm>
        </p:spPr>
        <p:txBody>
          <a:bodyPr/>
          <a:lstStyle/>
          <a:p>
            <a:pPr marL="114300" indent="0">
              <a:buNone/>
            </a:pPr>
            <a:r>
              <a:rPr lang="ko-KR" altLang="en-US" dirty="0"/>
              <a:t>등을 지고 있는 다음 프레임부터 잘 </a:t>
            </a:r>
            <a:r>
              <a:rPr lang="ko-KR" altLang="en-US" dirty="0" err="1"/>
              <a:t>트래킹이</a:t>
            </a:r>
            <a:r>
              <a:rPr lang="ko-KR" altLang="en-US" dirty="0"/>
              <a:t> 안됨</a:t>
            </a:r>
            <a:endParaRPr lang="en-US" altLang="ko-KR" dirty="0"/>
          </a:p>
        </p:txBody>
      </p:sp>
      <p:pic>
        <p:nvPicPr>
          <p:cNvPr id="5" name="result">
            <a:hlinkClick r:id="" action="ppaction://media"/>
            <a:extLst>
              <a:ext uri="{FF2B5EF4-FFF2-40B4-BE49-F238E27FC236}">
                <a16:creationId xmlns:a16="http://schemas.microsoft.com/office/drawing/2014/main" id="{29455293-95B6-43AF-915A-A699D005CD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700" y="1152475"/>
            <a:ext cx="5981524" cy="336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96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CFD24E-6B79-4915-BEFC-57B35264B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시도한 방법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B84B7E-53BB-4516-BC7E-87198AF31B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시작 프레임 변경</a:t>
            </a:r>
            <a:r>
              <a:rPr lang="en-US" altLang="ko-KR" dirty="0"/>
              <a:t>: </a:t>
            </a:r>
            <a:r>
              <a:rPr lang="ko-KR" altLang="en-US" dirty="0"/>
              <a:t>첫번째 기둥 </a:t>
            </a:r>
            <a:r>
              <a:rPr lang="ko-KR" altLang="en-US" dirty="0" err="1"/>
              <a:t>통과후</a:t>
            </a:r>
            <a:r>
              <a:rPr lang="en-US" altLang="ko-KR" dirty="0"/>
              <a:t>, </a:t>
            </a:r>
            <a:r>
              <a:rPr lang="ko-KR" altLang="en-US" dirty="0"/>
              <a:t>두번째 기둥 </a:t>
            </a:r>
            <a:r>
              <a:rPr lang="ko-KR" altLang="en-US" dirty="0" err="1"/>
              <a:t>통과후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선명도 </a:t>
            </a:r>
            <a:r>
              <a:rPr lang="ko-KR" altLang="en-US" dirty="0" err="1"/>
              <a:t>계산후</a:t>
            </a:r>
            <a:r>
              <a:rPr lang="ko-KR" altLang="en-US" dirty="0"/>
              <a:t> 다음 프레임에서 </a:t>
            </a:r>
            <a:r>
              <a:rPr lang="ko-KR" altLang="en-US" dirty="0" err="1"/>
              <a:t>포컬</a:t>
            </a:r>
            <a:r>
              <a:rPr lang="ko-KR" altLang="en-US" dirty="0"/>
              <a:t> 플레인 영역 제한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Best</a:t>
            </a:r>
            <a:r>
              <a:rPr lang="ko-KR" altLang="en-US" dirty="0"/>
              <a:t> </a:t>
            </a:r>
            <a:r>
              <a:rPr lang="en-US" altLang="ko-KR" dirty="0"/>
              <a:t>score </a:t>
            </a:r>
            <a:r>
              <a:rPr lang="ko-KR" altLang="en-US" dirty="0"/>
              <a:t>값이 </a:t>
            </a:r>
            <a:r>
              <a:rPr lang="en-US" altLang="ko-KR" dirty="0"/>
              <a:t>0.7 </a:t>
            </a:r>
            <a:r>
              <a:rPr lang="ko-KR" altLang="en-US" dirty="0"/>
              <a:t>이하면 </a:t>
            </a:r>
            <a:r>
              <a:rPr lang="ko-KR" altLang="en-US" dirty="0" err="1"/>
              <a:t>앵커별</a:t>
            </a:r>
            <a:r>
              <a:rPr lang="ko-KR" altLang="en-US" dirty="0"/>
              <a:t> 최대 </a:t>
            </a:r>
            <a:r>
              <a:rPr lang="ko-KR" altLang="en-US" dirty="0" err="1"/>
              <a:t>맥스값만</a:t>
            </a:r>
            <a:r>
              <a:rPr lang="ko-KR" altLang="en-US" dirty="0"/>
              <a:t> 뽑아서 평균을 내어 </a:t>
            </a:r>
            <a:r>
              <a:rPr lang="en-US" altLang="ko-KR" dirty="0" err="1"/>
              <a:t>center_pos</a:t>
            </a:r>
            <a:r>
              <a:rPr lang="en-US" altLang="ko-KR" dirty="0"/>
              <a:t> </a:t>
            </a:r>
            <a:r>
              <a:rPr lang="ko-KR" altLang="en-US" dirty="0"/>
              <a:t>값 수정 </a:t>
            </a:r>
            <a:r>
              <a:rPr lang="en-US" altLang="ko-KR" dirty="0"/>
              <a:t>(- </a:t>
            </a:r>
            <a:r>
              <a:rPr lang="ko-KR" altLang="en-US" dirty="0"/>
              <a:t>값이 </a:t>
            </a:r>
            <a:r>
              <a:rPr lang="ko-KR" altLang="en-US" dirty="0" err="1"/>
              <a:t>튀는걸</a:t>
            </a:r>
            <a:r>
              <a:rPr lang="ko-KR" altLang="en-US" dirty="0"/>
              <a:t> 방지하기 위해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Best score </a:t>
            </a:r>
            <a:r>
              <a:rPr lang="ko-KR" altLang="en-US" dirty="0"/>
              <a:t>값이 </a:t>
            </a:r>
            <a:r>
              <a:rPr lang="en-US" altLang="ko-KR" dirty="0"/>
              <a:t>0.1 </a:t>
            </a:r>
            <a:r>
              <a:rPr lang="ko-KR" altLang="en-US" dirty="0"/>
              <a:t>미만이면 </a:t>
            </a:r>
            <a:r>
              <a:rPr lang="en-US" altLang="ko-KR" dirty="0"/>
              <a:t>– </a:t>
            </a:r>
            <a:r>
              <a:rPr lang="ko-KR" altLang="en-US" dirty="0"/>
              <a:t>객체가 잘 추적을 못한다고 판단</a:t>
            </a:r>
            <a:endParaRPr lang="en-US" altLang="ko-KR" dirty="0"/>
          </a:p>
          <a:p>
            <a:pPr lvl="1"/>
            <a:r>
              <a:rPr lang="ko-KR" altLang="en-US" dirty="0"/>
              <a:t>객체가 움직이고 있는 방향 예측해 </a:t>
            </a:r>
            <a:r>
              <a:rPr lang="ko-KR" altLang="en-US" dirty="0" err="1"/>
              <a:t>트래커</a:t>
            </a:r>
            <a:r>
              <a:rPr lang="ko-KR" altLang="en-US" dirty="0"/>
              <a:t> </a:t>
            </a:r>
            <a:r>
              <a:rPr lang="en-US" altLang="ko-KR" dirty="0" err="1"/>
              <a:t>center_pos</a:t>
            </a:r>
            <a:r>
              <a:rPr lang="en-US" altLang="ko-KR" dirty="0"/>
              <a:t> </a:t>
            </a:r>
            <a:r>
              <a:rPr lang="ko-KR" altLang="en-US" dirty="0"/>
              <a:t>값 변경</a:t>
            </a:r>
            <a:endParaRPr lang="en-US" altLang="ko-KR" dirty="0"/>
          </a:p>
          <a:p>
            <a:pPr lvl="1"/>
            <a:r>
              <a:rPr lang="ko-KR" altLang="en-US" dirty="0"/>
              <a:t>상하좌우로 </a:t>
            </a:r>
            <a:r>
              <a:rPr lang="en-US" altLang="ko-KR" dirty="0" err="1"/>
              <a:t>center_pos</a:t>
            </a:r>
            <a:r>
              <a:rPr lang="en-US" altLang="ko-KR" dirty="0"/>
              <a:t> </a:t>
            </a:r>
            <a:r>
              <a:rPr lang="ko-KR" altLang="en-US" dirty="0"/>
              <a:t>값 변경</a:t>
            </a:r>
            <a:endParaRPr lang="en-US" altLang="ko-KR" dirty="0"/>
          </a:p>
          <a:p>
            <a:pPr marL="596900" lvl="1" indent="0">
              <a:buNone/>
            </a:pPr>
            <a:r>
              <a:rPr lang="en-US" altLang="ko-KR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63473089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172</Words>
  <Application>Microsoft Office PowerPoint</Application>
  <PresentationFormat>화면 슬라이드 쇼(16:9)</PresentationFormat>
  <Paragraphs>31</Paragraphs>
  <Slides>8</Slides>
  <Notes>4</Notes>
  <HiddenSlides>0</HiddenSlides>
  <MMClips>5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2021.08.05</vt:lpstr>
      <vt:lpstr>YOLOv5 + DeepSORT in 2D images</vt:lpstr>
      <vt:lpstr>YOLOv5 + DeepSORT in focal planes</vt:lpstr>
      <vt:lpstr>YOLOv5 + DeepSORT in focal planes</vt:lpstr>
      <vt:lpstr>SiamRPN++ in focal images – 발 트래킹 X</vt:lpstr>
      <vt:lpstr>SiamRPN++ in focal images – 발 트래킹 X</vt:lpstr>
      <vt:lpstr>SiamRPN++ in focal images – 발 제외 트래킹</vt:lpstr>
      <vt:lpstr>시도한 방법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2021.08.05</dc:title>
  <cp:lastModifiedBy>이 준형</cp:lastModifiedBy>
  <cp:revision>4</cp:revision>
  <dcterms:modified xsi:type="dcterms:W3CDTF">2021-08-04T05:47:56Z</dcterms:modified>
</cp:coreProperties>
</file>